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f368c5e975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f368c5e975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f368c5e975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f368c5e975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f368c5e975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f368c5e975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f368c5e975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f368c5e975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f368c5e975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f368c5e975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f368c5e975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f368c5e97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f368c5e975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f368c5e975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f368c5e975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f368c5e97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f368c5e97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f368c5e97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f368c5e97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f368c5e97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f368c5e97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f368c5e97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f368c5e975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f368c5e975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f368c5e975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f368c5e975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f368c5e975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f368c5e975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46600" y="3139800"/>
            <a:ext cx="8760000" cy="20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Team Details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b="1" lang="en-GB" sz="1800"/>
              <a:t>Team name: </a:t>
            </a:r>
            <a:endParaRPr b="1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b="1" lang="en-GB" sz="1800"/>
              <a:t>Team leader name: </a:t>
            </a:r>
            <a:endParaRPr b="1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b="1" lang="en-GB" sz="1800"/>
              <a:t>Problem Statement: 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2"/>
          <p:cNvSpPr txBox="1"/>
          <p:nvPr/>
        </p:nvSpPr>
        <p:spPr>
          <a:xfrm>
            <a:off x="219900" y="855225"/>
            <a:ext cx="87231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Snapshots of the prototype</a:t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3"/>
          <p:cNvSpPr txBox="1"/>
          <p:nvPr/>
        </p:nvSpPr>
        <p:spPr>
          <a:xfrm>
            <a:off x="158825" y="806350"/>
            <a:ext cx="87966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Prototype Performance report/Benchmarking</a:t>
            </a:r>
            <a:endParaRPr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4"/>
          <p:cNvSpPr txBox="1"/>
          <p:nvPr/>
        </p:nvSpPr>
        <p:spPr>
          <a:xfrm>
            <a:off x="109950" y="781900"/>
            <a:ext cx="8894100" cy="6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Additional Details/Future Development (if any)</a:t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5"/>
          <p:cNvSpPr txBox="1"/>
          <p:nvPr/>
        </p:nvSpPr>
        <p:spPr>
          <a:xfrm>
            <a:off x="146600" y="843000"/>
            <a:ext cx="8833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Provide links to your: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GitHub Public Repository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Demo Video Link (3 Minutes)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Final Product Link</a:t>
            </a:r>
            <a:endParaRPr sz="1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85525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Brief about the idea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 txBox="1"/>
          <p:nvPr/>
        </p:nvSpPr>
        <p:spPr>
          <a:xfrm>
            <a:off x="183250" y="818550"/>
            <a:ext cx="8784300" cy="5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000000"/>
                </a:solidFill>
              </a:rPr>
              <a:t>Opportunities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-GB" sz="1800">
                <a:solidFill>
                  <a:srgbClr val="000000"/>
                </a:solidFill>
              </a:rPr>
              <a:t>How different is it from any of the other existing ideas?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-GB" sz="1800">
                <a:solidFill>
                  <a:srgbClr val="000000"/>
                </a:solidFill>
              </a:rPr>
              <a:t>How will it be able to solve the problem?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-GB" sz="1800">
                <a:solidFill>
                  <a:srgbClr val="000000"/>
                </a:solidFill>
              </a:rPr>
              <a:t>USP of the proposed solution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/>
          <p:nvPr/>
        </p:nvSpPr>
        <p:spPr>
          <a:xfrm>
            <a:off x="195475" y="855225"/>
            <a:ext cx="8698800" cy="5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List of features offered by the solution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7"/>
          <p:cNvSpPr txBox="1"/>
          <p:nvPr/>
        </p:nvSpPr>
        <p:spPr>
          <a:xfrm>
            <a:off x="195475" y="830775"/>
            <a:ext cx="87720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Process flow diagram or Use-case diagram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8"/>
          <p:cNvSpPr txBox="1"/>
          <p:nvPr/>
        </p:nvSpPr>
        <p:spPr>
          <a:xfrm>
            <a:off x="207700" y="879650"/>
            <a:ext cx="87231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Wireframes/Mock diagrams of the proposed solution (optional)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9"/>
          <p:cNvSpPr txBox="1"/>
          <p:nvPr/>
        </p:nvSpPr>
        <p:spPr>
          <a:xfrm>
            <a:off x="171050" y="867425"/>
            <a:ext cx="88209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Architecture diagram of the proposed solution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 txBox="1"/>
          <p:nvPr/>
        </p:nvSpPr>
        <p:spPr>
          <a:xfrm>
            <a:off x="158825" y="855225"/>
            <a:ext cx="8784300" cy="4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Technologies to be used in the solution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1"/>
          <p:cNvSpPr txBox="1"/>
          <p:nvPr/>
        </p:nvSpPr>
        <p:spPr>
          <a:xfrm>
            <a:off x="158825" y="818550"/>
            <a:ext cx="8845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Estimated implementation cost (optional)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